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1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62" r:id="rId21"/>
    <p:sldId id="1163" r:id="rId22"/>
    <p:sldId id="1145" r:id="rId23"/>
    <p:sldId id="1143" r:id="rId24"/>
    <p:sldId id="1148" r:id="rId25"/>
    <p:sldId id="1097" r:id="rId26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222" dt="2025-05-24T16:11:12.7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78"/>
    <p:restoredTop sz="96727" autoAdjust="0"/>
  </p:normalViewPr>
  <p:slideViewPr>
    <p:cSldViewPr snapToGrid="0" snapToObjects="1">
      <p:cViewPr>
        <p:scale>
          <a:sx n="133" d="100"/>
          <a:sy n="133" d="100"/>
        </p:scale>
        <p:origin x="192" y="368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addSld modSld">
      <pc:chgData name="Lochana Palayangoda" userId="8aa9bd25-0168-4c24-8f93-e835fae91f43" providerId="ADAL" clId="{D19BD5A8-F6EF-934C-9F62-839B60572EAD}" dt="2025-05-24T16:11:12.782" v="735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delSp modSp mod addAnim delAnim modAnim">
        <pc:chgData name="Lochana Palayangoda" userId="8aa9bd25-0168-4c24-8f93-e835fae91f43" providerId="ADAL" clId="{D19BD5A8-F6EF-934C-9F62-839B60572EAD}" dt="2025-05-24T15:34:27.762" v="467" actId="121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24T15:34:17.088" v="466" actId="14734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24T15:34:27.762" v="467" actId="121"/>
          <ac:graphicFrameMkLst>
            <pc:docMk/>
            <pc:sldMk cId="2436568393" sldId="1143"/>
            <ac:graphicFrameMk id="15" creationId="{32D22273-A331-FD94-A88D-CEE0B8438EFD}"/>
          </ac:graphicFrameMkLst>
        </pc:graphicFrameChg>
        <pc:picChg chg="add del mod">
          <ac:chgData name="Lochana Palayangoda" userId="8aa9bd25-0168-4c24-8f93-e835fae91f43" providerId="ADAL" clId="{D19BD5A8-F6EF-934C-9F62-839B60572EAD}" dt="2025-05-24T15:32:48.601" v="443" actId="1076"/>
          <ac:picMkLst>
            <pc:docMk/>
            <pc:sldMk cId="2436568393" sldId="1143"/>
            <ac:picMk id="8" creationId="{1333EAB5-66CE-D936-90FC-C6FA1788CB6A}"/>
          </ac:picMkLst>
        </pc:picChg>
      </pc:sldChg>
      <pc:sldChg chg="addSp delSp modSp mod delAnim modAnim modShow">
        <pc:chgData name="Lochana Palayangoda" userId="8aa9bd25-0168-4c24-8f93-e835fae91f43" providerId="ADAL" clId="{D19BD5A8-F6EF-934C-9F62-839B60572EAD}" dt="2025-05-24T15:50:03.652" v="514" actId="729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 mod">
        <pc:chgData name="Lochana Palayangoda" userId="8aa9bd25-0168-4c24-8f93-e835fae91f43" providerId="ADAL" clId="{D19BD5A8-F6EF-934C-9F62-839B60572EAD}" dt="2025-05-24T15:21:14.117" v="398" actId="14100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24T15:21:03.514" v="396" actId="404"/>
          <ac:spMkLst>
            <pc:docMk/>
            <pc:sldMk cId="1079820895" sldId="1153"/>
            <ac:spMk id="5" creationId="{254DEC45-FC5C-76D7-C9C8-D01E37AD8956}"/>
          </ac:spMkLst>
        </pc:spChg>
        <pc:spChg chg="mod">
          <ac:chgData name="Lochana Palayangoda" userId="8aa9bd25-0168-4c24-8f93-e835fae91f43" providerId="ADAL" clId="{D19BD5A8-F6EF-934C-9F62-839B60572EAD}" dt="2025-05-24T15:21:11.150" v="397" actId="14100"/>
          <ac:spMkLst>
            <pc:docMk/>
            <pc:sldMk cId="1079820895" sldId="1153"/>
            <ac:spMk id="6" creationId="{D029C221-0093-674D-3ED3-3E160D1AEAC8}"/>
          </ac:spMkLst>
        </pc:spChg>
        <pc:spChg chg="mod">
          <ac:chgData name="Lochana Palayangoda" userId="8aa9bd25-0168-4c24-8f93-e835fae91f43" providerId="ADAL" clId="{D19BD5A8-F6EF-934C-9F62-839B60572EAD}" dt="2025-05-24T15:21:14.117" v="398" actId="14100"/>
          <ac:spMkLst>
            <pc:docMk/>
            <pc:sldMk cId="1079820895" sldId="1153"/>
            <ac:spMk id="7" creationId="{84313E54-4B19-9A07-128F-9B6005E84707}"/>
          </ac:spMkLst>
        </pc:spChg>
        <pc:spChg chg="mod">
          <ac:chgData name="Lochana Palayangoda" userId="8aa9bd25-0168-4c24-8f93-e835fae91f43" providerId="ADAL" clId="{D19BD5A8-F6EF-934C-9F62-839B60572EAD}" dt="2025-05-24T15:20:08.285" v="389" actId="1076"/>
          <ac:spMkLst>
            <pc:docMk/>
            <pc:sldMk cId="1079820895" sldId="1153"/>
            <ac:spMk id="8" creationId="{20C100B9-4559-C45C-8437-858FA0D8A073}"/>
          </ac:spMkLst>
        </pc:spChg>
        <pc:spChg chg="mod">
          <ac:chgData name="Lochana Palayangoda" userId="8aa9bd25-0168-4c24-8f93-e835fae91f43" providerId="ADAL" clId="{D19BD5A8-F6EF-934C-9F62-839B60572EAD}" dt="2025-05-24T15:20:16.341" v="391" actId="1076"/>
          <ac:spMkLst>
            <pc:docMk/>
            <pc:sldMk cId="1079820895" sldId="1153"/>
            <ac:spMk id="11" creationId="{03A15CC4-4D9C-8F7E-1B29-C788A3CA85F2}"/>
          </ac:spMkLst>
        </pc:spChg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  <pc:cxnChg chg="mod">
          <ac:chgData name="Lochana Palayangoda" userId="8aa9bd25-0168-4c24-8f93-e835fae91f43" providerId="ADAL" clId="{D19BD5A8-F6EF-934C-9F62-839B60572EAD}" dt="2025-05-24T15:21:14.117" v="398" actId="14100"/>
          <ac:cxnSpMkLst>
            <pc:docMk/>
            <pc:sldMk cId="1079820895" sldId="1153"/>
            <ac:cxnSpMk id="9" creationId="{73F43174-4FE2-8794-7326-375E4038F281}"/>
          </ac:cxnSpMkLst>
        </pc:cxnChg>
        <pc:cxnChg chg="mod">
          <ac:chgData name="Lochana Palayangoda" userId="8aa9bd25-0168-4c24-8f93-e835fae91f43" providerId="ADAL" clId="{D19BD5A8-F6EF-934C-9F62-839B60572EAD}" dt="2025-05-24T15:20:19.508" v="392" actId="14100"/>
          <ac:cxnSpMkLst>
            <pc:docMk/>
            <pc:sldMk cId="1079820895" sldId="1153"/>
            <ac:cxnSpMk id="14" creationId="{7F131CBA-CC6E-47E0-7DBA-26FB3225B896}"/>
          </ac:cxnSpMkLst>
        </pc:cxn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addSp modSp mod modAnim">
        <pc:chgData name="Lochana Palayangoda" userId="8aa9bd25-0168-4c24-8f93-e835fae91f43" providerId="ADAL" clId="{D19BD5A8-F6EF-934C-9F62-839B60572EAD}" dt="2025-05-24T15:22:52.758" v="417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  <pc:spChg chg="add mod">
          <ac:chgData name="Lochana Palayangoda" userId="8aa9bd25-0168-4c24-8f93-e835fae91f43" providerId="ADAL" clId="{D19BD5A8-F6EF-934C-9F62-839B60572EAD}" dt="2025-05-24T15:22:38.347" v="413" actId="1076"/>
          <ac:spMkLst>
            <pc:docMk/>
            <pc:sldMk cId="1690863350" sldId="1160"/>
            <ac:spMk id="7" creationId="{F899669D-686E-27CE-39B8-0501EFF79D6A}"/>
          </ac:spMkLst>
        </pc:spChg>
        <pc:picChg chg="add mod">
          <ac:chgData name="Lochana Palayangoda" userId="8aa9bd25-0168-4c24-8f93-e835fae91f43" providerId="ADAL" clId="{D19BD5A8-F6EF-934C-9F62-839B60572EAD}" dt="2025-05-24T15:22:09.777" v="402" actId="14100"/>
          <ac:picMkLst>
            <pc:docMk/>
            <pc:sldMk cId="1690863350" sldId="1160"/>
            <ac:picMk id="3" creationId="{D5219C88-72A0-23C3-5D1A-924648E1B5F2}"/>
          </ac:picMkLst>
        </pc:picChg>
        <pc:picChg chg="add mod">
          <ac:chgData name="Lochana Palayangoda" userId="8aa9bd25-0168-4c24-8f93-e835fae91f43" providerId="ADAL" clId="{D19BD5A8-F6EF-934C-9F62-839B60572EAD}" dt="2025-05-24T15:22:24.665" v="405" actId="14100"/>
          <ac:picMkLst>
            <pc:docMk/>
            <pc:sldMk cId="1690863350" sldId="1160"/>
            <ac:picMk id="6" creationId="{841F664B-2036-03BF-FCD2-73D857C010DE}"/>
          </ac:picMkLst>
        </pc:picChg>
        <pc:picChg chg="mod">
          <ac:chgData name="Lochana Palayangoda" userId="8aa9bd25-0168-4c24-8f93-e835fae91f43" providerId="ADAL" clId="{D19BD5A8-F6EF-934C-9F62-839B60572EAD}" dt="2025-05-24T15:22:04.217" v="399" actId="1076"/>
          <ac:picMkLst>
            <pc:docMk/>
            <pc:sldMk cId="1690863350" sldId="1160"/>
            <ac:picMk id="8" creationId="{E076F1F8-22FC-F955-861F-71893D9273B9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24T15:24:02.637" v="422" actId="732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mod modCrop">
          <ac:chgData name="Lochana Palayangoda" userId="8aa9bd25-0168-4c24-8f93-e835fae91f43" providerId="ADAL" clId="{D19BD5A8-F6EF-934C-9F62-839B60572EAD}" dt="2025-05-24T15:24:02.637" v="422" actId="732"/>
          <ac:picMkLst>
            <pc:docMk/>
            <pc:sldMk cId="3221912862" sldId="1161"/>
            <ac:picMk id="10" creationId="{F143E19B-B421-BA3E-5DEC-0E9F170895ED}"/>
          </ac:picMkLst>
        </pc:picChg>
      </pc:sldChg>
      <pc:sldChg chg="addSp delSp modSp new mod delAnim modAnim">
        <pc:chgData name="Lochana Palayangoda" userId="8aa9bd25-0168-4c24-8f93-e835fae91f43" providerId="ADAL" clId="{D19BD5A8-F6EF-934C-9F62-839B60572EAD}" dt="2025-05-24T16:10:41.514" v="734"/>
        <pc:sldMkLst>
          <pc:docMk/>
          <pc:sldMk cId="3600240074" sldId="1162"/>
        </pc:sldMkLst>
        <pc:spChg chg="del">
          <ac:chgData name="Lochana Palayangoda" userId="8aa9bd25-0168-4c24-8f93-e835fae91f43" providerId="ADAL" clId="{D19BD5A8-F6EF-934C-9F62-839B60572EAD}" dt="2025-05-24T15:47:18.476" v="470"/>
          <ac:spMkLst>
            <pc:docMk/>
            <pc:sldMk cId="3600240074" sldId="1162"/>
            <ac:spMk id="3" creationId="{1760FADD-3A0A-6DDF-CA9F-A6A8B8740D53}"/>
          </ac:spMkLst>
        </pc:spChg>
        <pc:spChg chg="mod">
          <ac:chgData name="Lochana Palayangoda" userId="8aa9bd25-0168-4c24-8f93-e835fae91f43" providerId="ADAL" clId="{D19BD5A8-F6EF-934C-9F62-839B60572EAD}" dt="2025-05-24T15:47:55.746" v="480" actId="404"/>
          <ac:spMkLst>
            <pc:docMk/>
            <pc:sldMk cId="3600240074" sldId="1162"/>
            <ac:spMk id="4" creationId="{464A9F3C-66CA-2F9E-F071-0A6DF39CCAD0}"/>
          </ac:spMkLst>
        </pc:spChg>
        <pc:spChg chg="add mod">
          <ac:chgData name="Lochana Palayangoda" userId="8aa9bd25-0168-4c24-8f93-e835fae91f43" providerId="ADAL" clId="{D19BD5A8-F6EF-934C-9F62-839B60572EAD}" dt="2025-05-24T15:48:22.578" v="501" actId="20577"/>
          <ac:spMkLst>
            <pc:docMk/>
            <pc:sldMk cId="3600240074" sldId="1162"/>
            <ac:spMk id="6" creationId="{ACF22DCA-9E83-A04D-FA56-B86697807855}"/>
          </ac:spMkLst>
        </pc:spChg>
        <pc:spChg chg="add del mod">
          <ac:chgData name="Lochana Palayangoda" userId="8aa9bd25-0168-4c24-8f93-e835fae91f43" providerId="ADAL" clId="{D19BD5A8-F6EF-934C-9F62-839B60572EAD}" dt="2025-05-24T16:02:03.588" v="640" actId="478"/>
          <ac:spMkLst>
            <pc:docMk/>
            <pc:sldMk cId="3600240074" sldId="1162"/>
            <ac:spMk id="20" creationId="{32668D39-8D2C-F226-6ED3-13B205CC07ED}"/>
          </ac:spMkLst>
        </pc:spChg>
        <pc:spChg chg="add del mod">
          <ac:chgData name="Lochana Palayangoda" userId="8aa9bd25-0168-4c24-8f93-e835fae91f43" providerId="ADAL" clId="{D19BD5A8-F6EF-934C-9F62-839B60572EAD}" dt="2025-05-24T16:09:06.400" v="719" actId="478"/>
          <ac:spMkLst>
            <pc:docMk/>
            <pc:sldMk cId="3600240074" sldId="1162"/>
            <ac:spMk id="21" creationId="{4745671E-47C6-8431-03EE-9921370EC8EB}"/>
          </ac:spMkLst>
        </pc:spChg>
        <pc:spChg chg="add mod">
          <ac:chgData name="Lochana Palayangoda" userId="8aa9bd25-0168-4c24-8f93-e835fae91f43" providerId="ADAL" clId="{D19BD5A8-F6EF-934C-9F62-839B60572EAD}" dt="2025-05-24T16:09:16.346" v="721" actId="207"/>
          <ac:spMkLst>
            <pc:docMk/>
            <pc:sldMk cId="3600240074" sldId="1162"/>
            <ac:spMk id="22" creationId="{A8E8A308-D5C8-C7E6-8193-67E9F592B754}"/>
          </ac:spMkLst>
        </pc:spChg>
        <pc:spChg chg="add mod">
          <ac:chgData name="Lochana Palayangoda" userId="8aa9bd25-0168-4c24-8f93-e835fae91f43" providerId="ADAL" clId="{D19BD5A8-F6EF-934C-9F62-839B60572EAD}" dt="2025-05-24T16:09:33.452" v="723" actId="1076"/>
          <ac:spMkLst>
            <pc:docMk/>
            <pc:sldMk cId="3600240074" sldId="1162"/>
            <ac:spMk id="23" creationId="{16D02A56-6D40-1DDB-5284-45073B1B8AD7}"/>
          </ac:spMkLst>
        </pc:spChg>
        <pc:graphicFrameChg chg="add del mod">
          <ac:chgData name="Lochana Palayangoda" userId="8aa9bd25-0168-4c24-8f93-e835fae91f43" providerId="ADAL" clId="{D19BD5A8-F6EF-934C-9F62-839B60572EAD}" dt="2025-05-24T16:02:01.266" v="639" actId="478"/>
          <ac:graphicFrameMkLst>
            <pc:docMk/>
            <pc:sldMk cId="3600240074" sldId="1162"/>
            <ac:graphicFrameMk id="5" creationId="{ACBAA283-5CB5-7B14-8AC1-D63140126A2B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1:32.159" v="631" actId="478"/>
          <ac:graphicFrameMkLst>
            <pc:docMk/>
            <pc:sldMk cId="3600240074" sldId="1162"/>
            <ac:graphicFrameMk id="12" creationId="{552BEF4D-8FF8-814A-9CAA-E42C0D80AC7E}"/>
          </ac:graphicFrameMkLst>
        </pc:graphicFrameChg>
        <pc:picChg chg="add mod">
          <ac:chgData name="Lochana Palayangoda" userId="8aa9bd25-0168-4c24-8f93-e835fae91f43" providerId="ADAL" clId="{D19BD5A8-F6EF-934C-9F62-839B60572EAD}" dt="2025-05-24T16:09:46.439" v="724" actId="1076"/>
          <ac:picMkLst>
            <pc:docMk/>
            <pc:sldMk cId="3600240074" sldId="1162"/>
            <ac:picMk id="7" creationId="{D7379CAC-87EC-2903-0021-D61B03D68427}"/>
          </ac:picMkLst>
        </pc:picChg>
        <pc:picChg chg="add del">
          <ac:chgData name="Lochana Palayangoda" userId="8aa9bd25-0168-4c24-8f93-e835fae91f43" providerId="ADAL" clId="{D19BD5A8-F6EF-934C-9F62-839B60572EAD}" dt="2025-05-24T16:00:25.999" v="609" actId="478"/>
          <ac:picMkLst>
            <pc:docMk/>
            <pc:sldMk cId="3600240074" sldId="1162"/>
            <ac:picMk id="15" creationId="{674D1A83-9088-BDC7-0A96-7BFACAB55897}"/>
          </ac:picMkLst>
        </pc:picChg>
        <pc:picChg chg="add mod">
          <ac:chgData name="Lochana Palayangoda" userId="8aa9bd25-0168-4c24-8f93-e835fae91f43" providerId="ADAL" clId="{D19BD5A8-F6EF-934C-9F62-839B60572EAD}" dt="2025-05-24T16:01:07.801" v="613" actId="1076"/>
          <ac:picMkLst>
            <pc:docMk/>
            <pc:sldMk cId="3600240074" sldId="1162"/>
            <ac:picMk id="16" creationId="{6772A06D-BB04-CF41-412E-F6B7C4457A7B}"/>
          </ac:picMkLst>
        </pc:picChg>
        <pc:picChg chg="add mod">
          <ac:chgData name="Lochana Palayangoda" userId="8aa9bd25-0168-4c24-8f93-e835fae91f43" providerId="ADAL" clId="{D19BD5A8-F6EF-934C-9F62-839B60572EAD}" dt="2025-05-24T16:10:06.192" v="727" actId="171"/>
          <ac:picMkLst>
            <pc:docMk/>
            <pc:sldMk cId="3600240074" sldId="1162"/>
            <ac:picMk id="17" creationId="{B60A451D-98ED-F838-8F60-1A9EE7789B46}"/>
          </ac:picMkLst>
        </pc:picChg>
        <pc:picChg chg="add mod">
          <ac:chgData name="Lochana Palayangoda" userId="8aa9bd25-0168-4c24-8f93-e835fae91f43" providerId="ADAL" clId="{D19BD5A8-F6EF-934C-9F62-839B60572EAD}" dt="2025-05-24T16:10:18.286" v="730" actId="167"/>
          <ac:picMkLst>
            <pc:docMk/>
            <pc:sldMk cId="3600240074" sldId="1162"/>
            <ac:picMk id="18" creationId="{3528B187-5B32-240E-E0E6-59459C13CD68}"/>
          </ac:picMkLst>
        </pc:picChg>
        <pc:cxnChg chg="add mod">
          <ac:chgData name="Lochana Palayangoda" userId="8aa9bd25-0168-4c24-8f93-e835fae91f43" providerId="ADAL" clId="{D19BD5A8-F6EF-934C-9F62-839B60572EAD}" dt="2025-05-24T15:55:51.463" v="565" actId="1035"/>
          <ac:cxnSpMkLst>
            <pc:docMk/>
            <pc:sldMk cId="3600240074" sldId="1162"/>
            <ac:cxnSpMk id="9" creationId="{46F29CF0-74FE-74A1-7C9A-7EDEC3E02668}"/>
          </ac:cxnSpMkLst>
        </pc:cxnChg>
        <pc:cxnChg chg="add mod">
          <ac:chgData name="Lochana Palayangoda" userId="8aa9bd25-0168-4c24-8f93-e835fae91f43" providerId="ADAL" clId="{D19BD5A8-F6EF-934C-9F62-839B60572EAD}" dt="2025-05-24T15:59:51.418" v="607" actId="1036"/>
          <ac:cxnSpMkLst>
            <pc:docMk/>
            <pc:sldMk cId="3600240074" sldId="1162"/>
            <ac:cxnSpMk id="13" creationId="{DD8ED2B4-98FF-2750-720B-026FAAF88984}"/>
          </ac:cxnSpMkLst>
        </pc:cxnChg>
      </pc:sldChg>
      <pc:sldChg chg="addSp delSp modSp add mod addAnim delAnim modAnim">
        <pc:chgData name="Lochana Palayangoda" userId="8aa9bd25-0168-4c24-8f93-e835fae91f43" providerId="ADAL" clId="{D19BD5A8-F6EF-934C-9F62-839B60572EAD}" dt="2025-05-24T16:11:12.782" v="735"/>
        <pc:sldMkLst>
          <pc:docMk/>
          <pc:sldMk cId="273657318" sldId="1163"/>
        </pc:sldMkLst>
        <pc:spChg chg="mod">
          <ac:chgData name="Lochana Palayangoda" userId="8aa9bd25-0168-4c24-8f93-e835fae91f43" providerId="ADAL" clId="{D19BD5A8-F6EF-934C-9F62-839B60572EAD}" dt="2025-05-24T15:49:56.194" v="513" actId="20577"/>
          <ac:spMkLst>
            <pc:docMk/>
            <pc:sldMk cId="273657318" sldId="1163"/>
            <ac:spMk id="6" creationId="{6DF4114E-AFEB-8B0D-C4DE-B3277372E5A1}"/>
          </ac:spMkLst>
        </pc:spChg>
        <pc:spChg chg="add del mod">
          <ac:chgData name="Lochana Palayangoda" userId="8aa9bd25-0168-4c24-8f93-e835fae91f43" providerId="ADAL" clId="{D19BD5A8-F6EF-934C-9F62-839B60572EAD}" dt="2025-05-24T15:49:52.340" v="511" actId="478"/>
          <ac:spMkLst>
            <pc:docMk/>
            <pc:sldMk cId="273657318" sldId="1163"/>
            <ac:spMk id="8" creationId="{A1D10EBC-4CBC-1887-8C8E-61470418C2B8}"/>
          </ac:spMkLst>
        </pc:spChg>
        <pc:spChg chg="add del mod">
          <ac:chgData name="Lochana Palayangoda" userId="8aa9bd25-0168-4c24-8f93-e835fae91f43" providerId="ADAL" clId="{D19BD5A8-F6EF-934C-9F62-839B60572EAD}" dt="2025-05-24T15:53:46.508" v="536" actId="478"/>
          <ac:spMkLst>
            <pc:docMk/>
            <pc:sldMk cId="273657318" sldId="1163"/>
            <ac:spMk id="14" creationId="{BCBF2D83-857A-54BB-D568-806FD232DA30}"/>
          </ac:spMkLst>
        </pc:spChg>
        <pc:grpChg chg="add mod">
          <ac:chgData name="Lochana Palayangoda" userId="8aa9bd25-0168-4c24-8f93-e835fae91f43" providerId="ADAL" clId="{D19BD5A8-F6EF-934C-9F62-839B60572EAD}" dt="2025-05-24T15:50:16.623" v="519" actId="1076"/>
          <ac:grpSpMkLst>
            <pc:docMk/>
            <pc:sldMk cId="273657318" sldId="1163"/>
            <ac:grpSpMk id="10" creationId="{8C11B290-28A5-E613-03B0-6977BBF34D40}"/>
          </ac:grpSpMkLst>
        </pc:grpChg>
        <pc:graphicFrameChg chg="add del mod">
          <ac:chgData name="Lochana Palayangoda" userId="8aa9bd25-0168-4c24-8f93-e835fae91f43" providerId="ADAL" clId="{D19BD5A8-F6EF-934C-9F62-839B60572EAD}" dt="2025-05-24T15:52:40.688" v="522" actId="478"/>
          <ac:graphicFrameMkLst>
            <pc:docMk/>
            <pc:sldMk cId="273657318" sldId="1163"/>
            <ac:graphicFrameMk id="5" creationId="{6ED43892-08DD-3939-AA5D-E95B46D24D9A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3:45.354" v="670" actId="478"/>
          <ac:graphicFrameMkLst>
            <pc:docMk/>
            <pc:sldMk cId="273657318" sldId="1163"/>
            <ac:graphicFrameMk id="15" creationId="{865D2044-0343-A24A-A788-7EA4DFB319C8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7:15.568" v="704" actId="478"/>
          <ac:graphicFrameMkLst>
            <pc:docMk/>
            <pc:sldMk cId="273657318" sldId="1163"/>
            <ac:graphicFrameMk id="19" creationId="{93E4CD98-A6E8-B94A-95EB-F4B4EEADD749}"/>
          </ac:graphicFrameMkLst>
        </pc:graphicFrameChg>
        <pc:picChg chg="del">
          <ac:chgData name="Lochana Palayangoda" userId="8aa9bd25-0168-4c24-8f93-e835fae91f43" providerId="ADAL" clId="{D19BD5A8-F6EF-934C-9F62-839B60572EAD}" dt="2025-05-24T15:50:09.689" v="515" actId="478"/>
          <ac:picMkLst>
            <pc:docMk/>
            <pc:sldMk cId="273657318" sldId="1163"/>
            <ac:picMk id="7" creationId="{4E93CEBA-69DF-5029-B809-411E2AB83895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1" creationId="{5C3A13B0-9EF9-60C1-F5CE-55DF86815404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2" creationId="{5246C741-E3B3-097C-587A-67D1CC70133C}"/>
          </ac:picMkLst>
        </pc:picChg>
        <pc:picChg chg="add del">
          <ac:chgData name="Lochana Palayangoda" userId="8aa9bd25-0168-4c24-8f93-e835fae91f43" providerId="ADAL" clId="{D19BD5A8-F6EF-934C-9F62-839B60572EAD}" dt="2025-05-24T16:03:37.862" v="668" actId="478"/>
          <ac:picMkLst>
            <pc:docMk/>
            <pc:sldMk cId="273657318" sldId="1163"/>
            <ac:picMk id="17" creationId="{51BFA3F1-413E-D8D4-17D6-EA5C003C59E7}"/>
          </ac:picMkLst>
        </pc:picChg>
        <pc:picChg chg="add mod">
          <ac:chgData name="Lochana Palayangoda" userId="8aa9bd25-0168-4c24-8f93-e835fae91f43" providerId="ADAL" clId="{D19BD5A8-F6EF-934C-9F62-839B60572EAD}" dt="2025-05-24T16:06:33.409" v="693" actId="167"/>
          <ac:picMkLst>
            <pc:docMk/>
            <pc:sldMk cId="273657318" sldId="1163"/>
            <ac:picMk id="18" creationId="{D17ACA22-55AD-986F-260E-C3F3E3B92F50}"/>
          </ac:picMkLst>
        </pc:picChg>
        <pc:picChg chg="add mod">
          <ac:chgData name="Lochana Palayangoda" userId="8aa9bd25-0168-4c24-8f93-e835fae91f43" providerId="ADAL" clId="{D19BD5A8-F6EF-934C-9F62-839B60572EAD}" dt="2025-05-24T16:07:51.348" v="710" actId="166"/>
          <ac:picMkLst>
            <pc:docMk/>
            <pc:sldMk cId="273657318" sldId="1163"/>
            <ac:picMk id="21" creationId="{F36E514E-9544-D120-9667-548254855CE7}"/>
          </ac:picMkLst>
        </pc:picChg>
        <pc:cxnChg chg="mod">
          <ac:chgData name="Lochana Palayangoda" userId="8aa9bd25-0168-4c24-8f93-e835fae91f43" providerId="ADAL" clId="{D19BD5A8-F6EF-934C-9F62-839B60572EAD}" dt="2025-05-24T16:03:25.792" v="666" actId="1076"/>
          <ac:cxnSpMkLst>
            <pc:docMk/>
            <pc:sldMk cId="273657318" sldId="1163"/>
            <ac:cxnSpMk id="9" creationId="{D9AECA13-224A-D873-E139-29D11A92E21D}"/>
          </ac:cxnSpMkLst>
        </pc:cxnChg>
        <pc:cxnChg chg="add mod">
          <ac:chgData name="Lochana Palayangoda" userId="8aa9bd25-0168-4c24-8f93-e835fae91f43" providerId="ADAL" clId="{D19BD5A8-F6EF-934C-9F62-839B60572EAD}" dt="2025-05-24T16:07:02.755" v="702" actId="1076"/>
          <ac:cxnSpMkLst>
            <pc:docMk/>
            <pc:sldMk cId="273657318" sldId="1163"/>
            <ac:cxnSpMk id="20" creationId="{6DF2AA53-8421-4619-33DB-7BADA2A38E33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image" Target="../media/image3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show that the ESA </a:t>
          </a:r>
          <a:r>
            <a:rPr lang="en-US" u="none" dirty="0"/>
            <a:t>method works well particularly for 10-th percentile and MTTF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data set (Meeker and Escobar (1998)) is used to model with the proposed approach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show that the ESA </a:t>
          </a:r>
          <a:r>
            <a:rPr lang="en-US" sz="1800" u="none" kern="1200" dirty="0"/>
            <a:t>method works well particularly for 10-th percentile and MTTF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data set (Meeker and Escobar (1998)) is used to model with the proposed approach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emf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76530" y="3009987"/>
            <a:ext cx="4709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152386" y="3009986"/>
            <a:ext cx="7577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222" y="3169985"/>
            <a:ext cx="5035292" cy="355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9C88-72A0-23C3-5D1A-924648E1B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65" t="20415"/>
          <a:stretch/>
        </p:blipFill>
        <p:spPr>
          <a:xfrm>
            <a:off x="178870" y="3429000"/>
            <a:ext cx="5343653" cy="48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F664B-2036-03BF-FCD2-73D857C01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" y="4049725"/>
            <a:ext cx="4153561" cy="48114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/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400" dirty="0"/>
                  <a:t> is determined by solving the </a:t>
                </a:r>
                <a:r>
                  <a:rPr lang="en-US" sz="1400" dirty="0" err="1"/>
                  <a:t>saddlepoint</a:t>
                </a:r>
                <a:r>
                  <a:rPr lang="en-US" sz="14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blipFill>
                <a:blip r:embed="rId14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079" r="1190"/>
          <a:stretch>
            <a:fillRect/>
          </a:stretch>
        </p:blipFill>
        <p:spPr>
          <a:xfrm>
            <a:off x="7493329" y="2997117"/>
            <a:ext cx="3198527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8520" cy="1566854"/>
            <a:chOff x="3143882" y="5157319"/>
            <a:chExt cx="448520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8B187-5B32-240E-E0E6-59459C13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9" y="2281190"/>
            <a:ext cx="53975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944A3-AA77-9461-A835-1E95A8657E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9F3C-66CA-2F9E-F071-0A6DF39C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22DCA-9E83-A04D-FA56-B86697807855}"/>
              </a:ext>
            </a:extLst>
          </p:cNvPr>
          <p:cNvSpPr txBox="1"/>
          <p:nvPr/>
        </p:nvSpPr>
        <p:spPr>
          <a:xfrm>
            <a:off x="352424" y="1178848"/>
            <a:ext cx="50658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Gamma Process </a:t>
            </a:r>
          </a:p>
        </p:txBody>
      </p:sp>
      <p:pic>
        <p:nvPicPr>
          <p:cNvPr id="7" name="Picture 6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D7379CAC-87EC-2903-0021-D61B03D6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548180"/>
            <a:ext cx="2148291" cy="438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29CF0-74FE-74A1-7C9A-7EDEC3E02668}"/>
              </a:ext>
            </a:extLst>
          </p:cNvPr>
          <p:cNvCxnSpPr>
            <a:cxnSpLocks/>
          </p:cNvCxnSpPr>
          <p:nvPr/>
        </p:nvCxnSpPr>
        <p:spPr>
          <a:xfrm>
            <a:off x="7103444" y="3743239"/>
            <a:ext cx="4557070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A451D-98ED-F838-8F60-1A9EE778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" y="2281190"/>
            <a:ext cx="5930900" cy="3848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ED2B4-98FF-2750-720B-026FAAF88984}"/>
              </a:ext>
            </a:extLst>
          </p:cNvPr>
          <p:cNvCxnSpPr>
            <a:cxnSpLocks/>
          </p:cNvCxnSpPr>
          <p:nvPr/>
        </p:nvCxnSpPr>
        <p:spPr>
          <a:xfrm>
            <a:off x="662538" y="4405781"/>
            <a:ext cx="535325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E8A308-D5C8-C7E6-8193-67E9F592B754}"/>
              </a:ext>
            </a:extLst>
          </p:cNvPr>
          <p:cNvSpPr txBox="1"/>
          <p:nvPr/>
        </p:nvSpPr>
        <p:spPr>
          <a:xfrm>
            <a:off x="4081112" y="2396691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02A56-6D40-1DDB-5284-45073B1B8AD7}"/>
              </a:ext>
            </a:extLst>
          </p:cNvPr>
          <p:cNvSpPr txBox="1"/>
          <p:nvPr/>
        </p:nvSpPr>
        <p:spPr>
          <a:xfrm>
            <a:off x="9995822" y="2396690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371D61-2E12-7339-F072-6F04102D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7ACA22-55AD-986F-260E-C3F3E3B9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62" y="2457851"/>
            <a:ext cx="59436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833BA-5293-02D6-B60F-B15FB37109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0E07F-1A2F-160D-7AE4-213AEE63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4114E-AFEB-8B0D-C4DE-B3277372E5A1}"/>
              </a:ext>
            </a:extLst>
          </p:cNvPr>
          <p:cNvSpPr txBox="1"/>
          <p:nvPr/>
        </p:nvSpPr>
        <p:spPr>
          <a:xfrm>
            <a:off x="352424" y="1178848"/>
            <a:ext cx="44743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IG Process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B290-28A5-E613-03B0-6977BBF34D40}"/>
              </a:ext>
            </a:extLst>
          </p:cNvPr>
          <p:cNvGrpSpPr/>
          <p:nvPr/>
        </p:nvGrpSpPr>
        <p:grpSpPr>
          <a:xfrm>
            <a:off x="352424" y="1631942"/>
            <a:ext cx="3522580" cy="457067"/>
            <a:chOff x="5338762" y="3168650"/>
            <a:chExt cx="4219124" cy="547446"/>
          </a:xfrm>
        </p:grpSpPr>
        <p:pic>
          <p:nvPicPr>
            <p:cNvPr id="11" name="Picture 10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5C3A13B0-9EF9-60C1-F5CE-55DF8681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12" name="Picture 11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5246C741-E3B3-097C-587A-67D1CC70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ECA13-224A-D873-E139-29D11A92E21D}"/>
              </a:ext>
            </a:extLst>
          </p:cNvPr>
          <p:cNvCxnSpPr>
            <a:cxnSpLocks/>
          </p:cNvCxnSpPr>
          <p:nvPr/>
        </p:nvCxnSpPr>
        <p:spPr>
          <a:xfrm>
            <a:off x="6576208" y="398387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F2AA53-8421-4619-33DB-7BADA2A38E33}"/>
              </a:ext>
            </a:extLst>
          </p:cNvPr>
          <p:cNvCxnSpPr>
            <a:cxnSpLocks/>
          </p:cNvCxnSpPr>
          <p:nvPr/>
        </p:nvCxnSpPr>
        <p:spPr>
          <a:xfrm>
            <a:off x="655067" y="470416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E514E-9544-D120-9667-54825485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2" y="2457851"/>
            <a:ext cx="5905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539276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308397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79829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 Random BQ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655598"/>
              </p:ext>
            </p:extLst>
          </p:nvPr>
        </p:nvGraphicFramePr>
        <p:xfrm>
          <a:off x="1431235" y="5986944"/>
          <a:ext cx="9010428" cy="609600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315775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098371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Equal Weight*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Mean*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Variance*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 CV*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 designs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893343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8319" y="5670536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11608</TotalTime>
  <Words>1099</Words>
  <Application>Microsoft Macintosh PowerPoint</Application>
  <PresentationFormat>Custom</PresentationFormat>
  <Paragraphs>290</Paragraphs>
  <Slides>25</Slides>
  <Notes>5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 designs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59</cp:revision>
  <dcterms:created xsi:type="dcterms:W3CDTF">2022-06-05T04:59:02Z</dcterms:created>
  <dcterms:modified xsi:type="dcterms:W3CDTF">2025-05-24T16:11:20Z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